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Vibe to Spec — AI Horizons 2026</dc:title>
  <dc:subject>From Vibe to Spec: Systematic AI Development</dc:subject>
  <dc:creator>Pavol Hejný</dc:creator>
  <cp:lastModifiedBy>Pavol Hejný</cp:lastModifiedBy>
  <cp:revision>1</cp:revision>
  <dcterms:created xsi:type="dcterms:W3CDTF">2026-09-24T09:51:14Z</dcterms:created>
  <dcterms:modified xsi:type="dcterms:W3CDTF">2026-09-24T09:51:14Z</dcterms:modified>
</cp:coreProperties>
</file>