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slideMasters/slideMaster35.xml" ContentType="application/vnd.openxmlformats-officedocument.presentationml.slideMaster+xml"/>
  <Override PartName="/ppt/slides/slide35.xml" ContentType="application/vnd.openxmlformats-officedocument.presentationml.slide+xml"/>
  <Override PartName="/ppt/slideMasters/slideMaster36.xml" ContentType="application/vnd.openxmlformats-officedocument.presentationml.slideMaster+xml"/>
  <Override PartName="/ppt/slides/slide36.xml" ContentType="application/vnd.openxmlformats-officedocument.presentationml.slide+xml"/>
  <Override PartName="/ppt/slideMasters/slideMaster37.xml" ContentType="application/vnd.openxmlformats-officedocument.presentationml.slideMaster+xml"/>
  <Override PartName="/ppt/slides/slide37.xml" ContentType="application/vnd.openxmlformats-officedocument.presentationml.slide+xml"/>
  <Override PartName="/ppt/slideMasters/slideMaster38.xml" ContentType="application/vnd.openxmlformats-officedocument.presentationml.slideMaster+xml"/>
  <Override PartName="/ppt/slides/slide38.xml" ContentType="application/vnd.openxmlformats-officedocument.presentationml.slide+xml"/>
  <Override PartName="/ppt/slideMasters/slideMaster39.xml" ContentType="application/vnd.openxmlformats-officedocument.presentationml.slideMaster+xml"/>
  <Override PartName="/ppt/slides/slide39.xml" ContentType="application/vnd.openxmlformats-officedocument.presentationml.slide+xml"/>
  <Override PartName="/ppt/slideMasters/slideMaster40.xml" ContentType="application/vnd.openxmlformats-officedocument.presentationml.slideMaster+xml"/>
  <Override PartName="/ppt/slides/slide40.xml" ContentType="application/vnd.openxmlformats-officedocument.presentationml.slide+xml"/>
  <Override PartName="/ppt/slideMasters/slideMaster41.xml" ContentType="application/vnd.openxmlformats-officedocument.presentationml.slideMaster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notesMasterIdLst>
    <p:notesMasterId r:id="rId4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Relationship Id="rId46" Type="http://schemas.openxmlformats.org/officeDocument/2006/relationships/theme" Target="theme/theme1.xml"/><Relationship Id="rId4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2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9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3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0.xml"/>
		</Relationships>
</file>

<file path=ppt/notesSlides/_rels/notesSlide3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1.xml"/>
		</Relationships>
</file>

<file path=ppt/notesSlides/_rels/notesSlide3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2.xml"/>
		</Relationships>
</file>

<file path=ppt/notesSlides/_rels/notesSlide3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3.xml"/>
		</Relationships>
</file>

<file path=ppt/notesSlides/_rels/notesSlide3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4.xml"/>
		</Relationships>
</file>

<file path=ppt/notesSlides/_rels/notesSlide3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5.xml"/>
		</Relationships>
</file>

<file path=ppt/notesSlides/_rels/notesSlide3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6.xml"/>
		</Relationships>
</file>

<file path=ppt/notesSlides/_rels/notesSlide3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7.xml"/>
		</Relationships>
</file>

<file path=ppt/notesSlides/_rels/notesSlide3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8.xml"/>
		</Relationships>
</file>

<file path=ppt/notesSlides/_rels/notesSlide3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9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4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0.xml"/>
		</Relationships>
</file>

<file path=ppt/notesSlides/_rels/notesSlide4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1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2026-05-23T11:47:53Z</dcterms:created>
  <dcterms:modified xsi:type="dcterms:W3CDTF">2026-05-23T11:47:53Z</dcterms:modified>
</cp:coreProperties>
</file>