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1: What We Do (Clear, concise, 2 sentences)
You do want to have your C3PO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2: Specific Example
Specific, detailed example showing your solution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3: Team (Only if it's a strength)
---
Slide 4: Traction (Only if strong)
# Traction
&lt;div class="grid"&gt;
&lt;div&gt;
## Key Metrics
- [Specific metric] in [timeframe]
- [Growth rate] over [period]
- [Key milestone] achieved in [time]
&lt;/div&gt;
&lt;div&gt;
## Timeline
- [Month Year]: Started development
- [Month Year]: [Important milestone]
- [Month Year]: [Current achievement]
&lt;/div&gt;
&lt;/div&gt;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5: Unique Insights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6: Market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7: The 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8: Contact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2026-04-11T09:09:25Z</dcterms:created>
  <dcterms:modified xsi:type="dcterms:W3CDTF">2026-04-11T09:09:25Z</dcterms:modified>
</cp:coreProperties>
</file>