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Make the date dynamic adds substantial overhead in MARP, sorry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5: Unique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themes we might consider adding:
1. Team expertise required: Address who in the organization needs what skills to use Promptbook effectively
2. Pricing model: Enterprise customers always want to understand the cost structure
3. Support and training: What ongoing assistance is available
4. Compliance certifications: Specific standards Promptbook meets (ISO, SOC2, etc.)
5. Customization limits: What can and cannot be modified for specific enterprise needs
Other suggestions?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0: Unique Selling proposition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What We Do (Clear, concise, 2 sentences)
This messaging tries to create FOMO by:
1. Positioning LLMs as the inevitable new computing paradigm (not just a trend)
2. Establishing our technology as the first true enterprise solution in this new world
3. Creating a clear contrast between those who adopt (winners) and those who don't (competitors who "struggle")
4. Adding time-sensitivity with the "days, not months" comparison
Implying Deloitte has a limited window to secure competitive advantage
The language directly addresses Deloitte as a potential beneficiary, making the opportunity feel exclusive and timely.
You do want to have your C3PO
- **LLMs are the new computing paradigm, and we're building its first enterprise-ready programming language, Book, together with its runtime, Promptbook.**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Slide: Miniapp Preview Split
---
# Seize The Competitive Edge
## The Idea Behind Promptbook:
&lt;div class="highlight-box"&gt;
Imagine a company where everything is centered around executable documentation with all knowledge naturally baked in: **THE EXECUTABLE ONE SOURCE OF TRUTH**.
&lt;/div&gt;
---
Take it one step further. With Promptbook, companies can:
- **Take First-Mover Advantage:** Deliver sustainable AI solutions ahead of competitors through architectural foresight - our Book programming language naturally separates concerns between programmers, ML engineers, and business people, creating a clean division of responsibilities that prevents technical debt and enables faster scaling
- **Mitigate Risk:** Built-in compliance, auditability, and security
- **Scale Globally:** AI solutions without expanding your ML department
- **Multiply Capacity:** One consultant delivers work of many
- **Leverage Organic Compounding:** Template blueprints across industries, multiplying AI impact from within
&lt;!--
TODO: Be prepared to explain that we are not competition but cooperator and oportunity
TODO: Kajetán: Be prepared to answer:
1) What we have?
2) Why we want it?
3) Why is Promptbook wanted by others?
4) Why is Promptbook wanted by Deloitte?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2: Specific Example
This opening slide introduces the narrative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establishes the relatable pain points
&lt;- TODO: Kajetán:
- Security
- Controlled environment for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example makes it concrete without being too technical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illustrates the cross-function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3: Team (Only if it's a strength)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2026-04-11T09:09:18Z</dcterms:created>
  <dcterms:modified xsi:type="dcterms:W3CDTF">2026-04-11T09:09:18Z</dcterms:modified>
</cp:coreProperties>
</file>