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&lt;- TODO: Kajetán: More business, less technical
&lt;- TODO: Make the date dynamic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5: Unique Insights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8: Contact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1: What We Do (Clear, concise, 2 sentences)
You do want to have your C3PO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Be prepared to explain that we are not competition but cooperator and oportunity
TODO: Kajetán: Be prepared to answer:
1) What we have?
2) Why we want it?
3) Why is Promptbook wanted by others?
4) Why is Promptbook wanted by Deloitte?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2: Specific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 ../_common/knowledge-and-insights.md
⚠️ WARNING: This section was imported, make changes in source; any manual changes here will be overwritten
/Import ../_common/knowledge-and-insights.md
&lt;- TODO: Kajetán:
- Security
- Controlled environment for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3: Team (Only if it's a strength)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2026-04-11T09:08:54Z</dcterms:created>
  <dcterms:modified xsi:type="dcterms:W3CDTF">2026-04-11T09:08:54Z</dcterms:modified>
</cp:coreProperties>
</file>