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notesMasterIdLst>
    <p:notesMasterId r:id="rId15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&lt;- TODO: Needs review, it seems to be too much info,
Maybe "Human-first AI" is enough for the title and
"Build companies where Humans Lead and AI Accelerates" is the subtitle with "Deliver Superior Results at a Fraction of the Cost" moved to the next slide
&lt;- TODO: Make the date dynamic adds substantial overhead in MARP, sorry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Additional themes we might consider adding:
1. Team expertise required: Address who in the organization needs what skills to use Promptbook effectively
2. Pricing model: Enterprise customers always want to understand the cost structure
3. Support and training: What ongoing assistance is available
4. Compliance certifications: Specific standards Promptbook meets (ISO, SOC2, etc.)
5. Customization limits: What can and cannot be modified for specific enterprise needs
Other suggestions?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8: Contact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1: What We Do (Clear, concise, 2 sentences)
This messaging tries to create FOMO by:
1. Positioning LLMs as the inevitable new computing paradigm (not just a trend)
2. Establishing our technology as the first true enterprise solution in this new world
3. Creating a clear contrast between those who adopt (winners) and those who don't (competitors who "struggle")
4. Adding time-sensitivity with the "days, not months" comparison
Implying Deloitte has a limited window to secure competitive advantage
The language directly addresses Deloitte as a potential beneficiary, making the opportunity feel exclusive and timely.
You do want to have your C3PO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TODO: Be prepared to explain that we are not competition but cooperator and oportunity
TODO: Kajetán: Be prepared to answer:
1) What we have?
2) Why we want it?
3) Why is Promptbook wanted by others?
4) Why is Promptbook wanted by Deloitte?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2: Specific Example
This opening slide introduces the narrative framework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establishes the relatable pain points
&lt;- TODO: Kajetán:
- Security
- Controlled environment for testing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code example makes it concrete without being too technical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illustrates the cross-function application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3: Team (Only if it's a strength)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5: Unique Insights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Created by Marp</dc:creator>
  <cp:lastModifiedBy>Created by Marp</cp:lastModifiedBy>
  <cp:revision>1</cp:revision>
  <dcterms:created xsi:type="dcterms:W3CDTF">2026-04-11T09:09:10Z</dcterms:created>
  <dcterms:modified xsi:type="dcterms:W3CDTF">2026-04-11T09:09:10Z</dcterms:modified>
</cp:coreProperties>
</file>