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&lt;- TODO: Kajetán: More business, less technical
&lt;- TODO: Make the date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3: Team (Only if it's a strength)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8: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2026-04-11T09:09:03Z</dcterms:created>
  <dcterms:modified xsi:type="dcterms:W3CDTF">2026-04-11T09:09:03Z</dcterms:modified>
</cp:coreProperties>
</file>