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&lt;- TODO: Make the date dynamic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Slide: What We Do (Clear, concise, 2 sentences)
You do want to have your C3PO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Slide: Contact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Slide: Contact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Created by Marp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Created by Marp</dc:creator>
  <cp:lastModifiedBy>Created by Marp</cp:lastModifiedBy>
  <cp:revision>1</cp:revision>
  <dcterms:created xsi:type="dcterms:W3CDTF">2026-04-11T09:08:48Z</dcterms:created>
  <dcterms:modified xsi:type="dcterms:W3CDTF">2026-04-11T09:08:48Z</dcterms:modified>
</cp:coreProperties>
</file>