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Import ../_common/last-slide.md
⚠️ WARNING: This section was imported, make changes in source; any manual changes here will be overwritten
/Import ../_common/last-slide.md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Created by Marp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Created by Marp</dc:creator>
  <cp:lastModifiedBy>Created by Marp</cp:lastModifiedBy>
  <cp:revision>1</cp:revision>
  <dcterms:created xsi:type="dcterms:W3CDTF">2026-04-11T09:08:35Z</dcterms:created>
  <dcterms:modified xsi:type="dcterms:W3CDTF">2026-04-11T09:08:35Z</dcterms:modified>
</cp:coreProperties>
</file>