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with these commitments is called book and our engine Promptbook can execute theese Agents and ai apps constrainted by theese ai commitments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../_common/last-slide.md
⚠️ WARNING: This section was imported, make changes in source; any manual changes here will be overwritten
/Import ../_common/last-slide.md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ChatGPT
GitHub Copilot
Cursor AI Editor
Same problem on different level
but there should be some way how to pass commitments to ai Agents
commitments like what range and format shout the output have, which knowledgeto uses which company values to reflect and what should be the language and tone of voice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Created by Marp</dc:creator>
  <cp:lastModifiedBy>Created by Marp</cp:lastModifiedBy>
  <cp:revision>1</cp:revision>
  <dcterms:created xsi:type="dcterms:W3CDTF">2026-04-11T09:08:22Z</dcterms:created>
  <dcterms:modified xsi:type="dcterms:W3CDTF">2026-04-11T09:08:22Z</dcterms:modified>
</cp:coreProperties>
</file>