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&lt;- TODO: Kajetán: More business, less technical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  No need for developers
-   Create portable AI agents
-   guardrail for AI
---
# What can book do?
## What who how
---
&lt;span class="commitment-slide-wwh"&gt;Who&lt;/span&gt;
&lt;div class="split-slide-layout"&gt;
  &lt;div class="split-slide-left"&gt;
    &lt;h1&gt;Persona&lt;h1&gt;
  &lt;/div&gt;
  &lt;div class="split-slide-right"&gt;
    &lt;img
        src="https://promptbook.studio/embed/book-preview.png?book=
          designer
          persona aaa
        &amp;width=960&amp;height=1080&amp;variant=SINGLE&amp;nonce=3
    "
    /&gt;
  &lt;/div&gt;
&lt;/div&gt;
---
&lt;span class="commitment-slide-wwh"&gt;What&lt;/span&gt;
&lt;div class="split-slide-layout"&gt;
  &lt;div class="split-slide-left"&gt;
    &lt;h1&gt;Expectations&lt;/h1&gt;
  &lt;/div&gt;
  &lt;div class="split-slide-right"&gt;
    &lt;img
        src="https://promptbook.studio/embed/book-preview.png?book=
          designer
          *
          persona aaa
        &amp;width=960&amp;height=1080&amp;variant=SINGLE&amp;nonce=3
    "
    /&gt;
  &lt;/div&gt;
&lt;/div&gt;
---
&lt;span class="commitment-slide-wwh"&gt;How&lt;/span&gt;
&lt;div class="split-slide-layout"&gt;
  &lt;div class="split-slide-left"&gt;
    &lt;h1&gt;Knowledge&lt;!-- and context-- &gt;&lt;/h1&gt;
  &lt;/div&gt;
  &lt;div class="split-slide-right"&gt;
    &lt;img
        src="https://promptbook.studio/embed/book-preview.png?book=
          designer
          persona aaa
        &amp;width=960&amp;height=1080&amp;variant=SINGLE&amp;nonce=3
    "
    /&gt;
  &lt;/div&gt;
&lt;/div&gt;
---
&lt;span class="commitment-slide-wwh"&gt;What, How&lt;/span&gt;
&lt;div class="split-slide-layout"&gt;
  &lt;div class="split-slide-left"&gt;
    &lt;h1&gt;Action&lt;/h1&gt;
  &lt;/div&gt;
  &lt;div class="split-slide-right"&gt;
    &lt;img
        src="https://promptbook.studio/embed/book-preview.png?book=
          designer
          persona aaa
          &amp;width=960&amp;height=1080&amp;variant=SINGLE&amp;nonce=3
    "
    /&gt;
  &lt;/div&gt;
&lt;/div&gt;
---
Slide 3: Team (Only if it's a strength)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8: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&lt;- TODO: !!! Do not render failed books, replace 1081 -&gt; 1080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2026-04-11T09:08:15Z</dcterms:created>
  <dcterms:modified xsi:type="dcterms:W3CDTF">2026-04-11T09:08:15Z</dcterms:modified>
</cp:coreProperties>
</file>