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https://www.barcampkolin.cz/2026/prednaska/71
NEpoužívejte AI - to radíme mnoha našim klientům. Sami ji však používáme pořád a všude. Vibe nebo Hype?
Požíváme AI na co se dá od jeho prvopočátku. Prošlapali jsme snad všechny slepé cesty, které si dovedeme představit a neradi vidíme, když jiní dělají stejné chyby.
Tahle přednáška bude trochu naruby, nebudeme ukazovat, jak to "podle nás" dělat dobře. Ukážeme si, kde nezkušené firmy (malé i velké) dělají z AI otravný buzzword, který nepomáhá a pak vám napovím, kde může skutečně pomáhat, ale málokdo ji tam zapřáhne.
---
# AI, Agenti, Vibe-coding? Hype-coding! AI Slop,... 🤯
Za poslední rok se z toho stalo buzzword. Všude.
&lt;div class="grid2"&gt;
&lt;div class="card-red"&gt;
**Jedni jsou iritovaní**
- Záplava slop-code na GitHubu
- Junioři, kteří neumí debuggovat vlastní kód
- Pull requesty, kterým nikdo nerozumí
- „Ale vždyť to napsal Cursor"
&lt;/div&gt;
&lt;div class="card-green"&gt;
**Druzí jsou fascinovaní**
- AI napíše celou feature za hodinu
- Prototyp za odpoledne
- „Proč bych psal boilerplate ručně?"
- 10× produktivita, tvrdí Twitter
&lt;/div&gt;
&lt;/div&gt;
&lt;div class="big"&gt;Kdo má pravdu? Oba. A v tom je problém.&lt;/div&gt;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2026-05-23T11:46:21Z</dcterms:created>
  <dcterms:modified xsi:type="dcterms:W3CDTF">2026-05-23T11:46:21Z</dcterms:modified>
</cp:coreProperties>
</file>